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8"/>
  </p:notesMasterIdLst>
  <p:handoutMasterIdLst>
    <p:handoutMasterId r:id="rId9"/>
  </p:handoutMasterIdLst>
  <p:sldIdLst>
    <p:sldId id="260" r:id="rId2"/>
    <p:sldId id="261" r:id="rId3"/>
    <p:sldId id="262" r:id="rId4"/>
    <p:sldId id="263" r:id="rId5"/>
    <p:sldId id="264" r:id="rId6"/>
    <p:sldId id="265" r:id="rId7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04" userDrawn="1">
          <p15:clr>
            <a:srgbClr val="A4A3A4"/>
          </p15:clr>
        </p15:guide>
        <p15:guide id="3" orient="horz" pos="4144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1136" userDrawn="1">
          <p15:clr>
            <a:srgbClr val="A4A3A4"/>
          </p15:clr>
        </p15:guide>
        <p15:guide id="6" pos="3839" userDrawn="1">
          <p15:clr>
            <a:srgbClr val="A4A3A4"/>
          </p15:clr>
        </p15:guide>
        <p15:guide id="7" pos="191" userDrawn="1">
          <p15:clr>
            <a:srgbClr val="A4A3A4"/>
          </p15:clr>
        </p15:guide>
        <p15:guide id="8" pos="7486" userDrawn="1">
          <p15:clr>
            <a:srgbClr val="A4A3A4"/>
          </p15:clr>
        </p15:guide>
        <p15:guide id="9" pos="576" userDrawn="1">
          <p15:clr>
            <a:srgbClr val="A4A3A4"/>
          </p15:clr>
        </p15:guide>
        <p15:guide id="10" pos="71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4" d="100"/>
          <a:sy n="74" d="100"/>
        </p:scale>
        <p:origin x="582" y="72"/>
      </p:cViewPr>
      <p:guideLst>
        <p:guide orient="horz" pos="2160"/>
        <p:guide orient="horz" pos="304"/>
        <p:guide orient="horz" pos="4144"/>
        <p:guide orient="horz" pos="3952"/>
        <p:guide orient="horz" pos="1136"/>
        <p:guide pos="3839"/>
        <p:guide pos="191"/>
        <p:guide pos="7486"/>
        <p:guide pos="576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C0BBAB-82B1-4653-85A4-EEA355A4E2C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7E726BF9-A552-4BB3-8862-8CD57076531C}">
      <dgm:prSet/>
      <dgm:spPr>
        <a:solidFill>
          <a:srgbClr val="FFFF00">
            <a:alpha val="50000"/>
          </a:srgbClr>
        </a:solidFill>
      </dgm:spPr>
      <dgm:t>
        <a:bodyPr/>
        <a:lstStyle/>
        <a:p>
          <a:pPr rtl="0"/>
          <a:r>
            <a:rPr lang="en-US" dirty="0" err="1" smtClean="0"/>
            <a:t>Subiectul</a:t>
          </a:r>
          <a:r>
            <a:rPr lang="en-US" dirty="0" smtClean="0"/>
            <a:t> Principal</a:t>
          </a:r>
          <a:endParaRPr lang="ro-RO" dirty="0"/>
        </a:p>
      </dgm:t>
    </dgm:pt>
    <dgm:pt modelId="{83625B22-2C47-4CA2-9115-B0BD53BB628B}" type="parTrans" cxnId="{A9305F90-198D-4E64-985B-078D75AB7AA6}">
      <dgm:prSet/>
      <dgm:spPr/>
      <dgm:t>
        <a:bodyPr/>
        <a:lstStyle/>
        <a:p>
          <a:endParaRPr lang="ro-RO"/>
        </a:p>
      </dgm:t>
    </dgm:pt>
    <dgm:pt modelId="{0F23748F-5BA4-4392-8CEA-9267FCFBFD7C}" type="sibTrans" cxnId="{A9305F90-198D-4E64-985B-078D75AB7AA6}">
      <dgm:prSet/>
      <dgm:spPr/>
      <dgm:t>
        <a:bodyPr/>
        <a:lstStyle/>
        <a:p>
          <a:endParaRPr lang="ro-RO"/>
        </a:p>
      </dgm:t>
    </dgm:pt>
    <dgm:pt modelId="{952725C9-07A4-43E7-AD62-566EA3A846CC}" type="pres">
      <dgm:prSet presAssocID="{F1C0BBAB-82B1-4653-85A4-EEA355A4E2C9}" presName="compositeShape" presStyleCnt="0">
        <dgm:presLayoutVars>
          <dgm:chMax val="7"/>
          <dgm:dir/>
          <dgm:resizeHandles val="exact"/>
        </dgm:presLayoutVars>
      </dgm:prSet>
      <dgm:spPr/>
    </dgm:pt>
    <dgm:pt modelId="{3F0F7E07-30E8-4339-AA09-4C435F4A2B4E}" type="pres">
      <dgm:prSet presAssocID="{7E726BF9-A552-4BB3-8862-8CD57076531C}" presName="circ1TxSh" presStyleLbl="vennNode1" presStyleIdx="0" presStyleCnt="1"/>
      <dgm:spPr/>
    </dgm:pt>
  </dgm:ptLst>
  <dgm:cxnLst>
    <dgm:cxn modelId="{B71A8331-EA70-4135-849C-9EC4C2E2A6AA}" type="presOf" srcId="{7E726BF9-A552-4BB3-8862-8CD57076531C}" destId="{3F0F7E07-30E8-4339-AA09-4C435F4A2B4E}" srcOrd="0" destOrd="0" presId="urn:microsoft.com/office/officeart/2005/8/layout/venn1"/>
    <dgm:cxn modelId="{A9305F90-198D-4E64-985B-078D75AB7AA6}" srcId="{F1C0BBAB-82B1-4653-85A4-EEA355A4E2C9}" destId="{7E726BF9-A552-4BB3-8862-8CD57076531C}" srcOrd="0" destOrd="0" parTransId="{83625B22-2C47-4CA2-9115-B0BD53BB628B}" sibTransId="{0F23748F-5BA4-4392-8CEA-9267FCFBFD7C}"/>
    <dgm:cxn modelId="{345C41AF-8C11-4E1A-B65F-6FB1065B6006}" type="presOf" srcId="{F1C0BBAB-82B1-4653-85A4-EEA355A4E2C9}" destId="{952725C9-07A4-43E7-AD62-566EA3A846CC}" srcOrd="0" destOrd="0" presId="urn:microsoft.com/office/officeart/2005/8/layout/venn1"/>
    <dgm:cxn modelId="{DC2A0CCB-C134-45DD-9879-7D3D9510DEF2}" type="presParOf" srcId="{952725C9-07A4-43E7-AD62-566EA3A846CC}" destId="{3F0F7E07-30E8-4339-AA09-4C435F4A2B4E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817A07-1932-480B-B8E4-EFD7023C174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C0EFAA38-CE56-4A5A-AC08-DD1CC7761F1D}">
      <dgm:prSet/>
      <dgm:spPr>
        <a:solidFill>
          <a:srgbClr val="002060">
            <a:alpha val="70000"/>
          </a:srgbClr>
        </a:solidFill>
      </dgm:spPr>
      <dgm:t>
        <a:bodyPr/>
        <a:lstStyle/>
        <a:p>
          <a:pPr rtl="0"/>
          <a:r>
            <a:rPr lang="en-US" dirty="0" err="1" smtClean="0"/>
            <a:t>HydraPulper-ul</a:t>
          </a:r>
          <a:endParaRPr lang="ro-RO" dirty="0"/>
        </a:p>
      </dgm:t>
    </dgm:pt>
    <dgm:pt modelId="{C45333E9-8710-469A-BF8E-BAF5211010FD}" type="parTrans" cxnId="{46A6951A-9AAC-4107-82AA-49E79C04B051}">
      <dgm:prSet/>
      <dgm:spPr/>
      <dgm:t>
        <a:bodyPr/>
        <a:lstStyle/>
        <a:p>
          <a:endParaRPr lang="ro-RO"/>
        </a:p>
      </dgm:t>
    </dgm:pt>
    <dgm:pt modelId="{8B7040F4-65CA-4FF2-8601-BC01868B2B55}" type="sibTrans" cxnId="{46A6951A-9AAC-4107-82AA-49E79C04B051}">
      <dgm:prSet/>
      <dgm:spPr/>
      <dgm:t>
        <a:bodyPr/>
        <a:lstStyle/>
        <a:p>
          <a:endParaRPr lang="ro-RO"/>
        </a:p>
      </dgm:t>
    </dgm:pt>
    <dgm:pt modelId="{FB2FDA42-3850-4909-A4B7-12F8F177A1D1}" type="pres">
      <dgm:prSet presAssocID="{F9817A07-1932-480B-B8E4-EFD7023C174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1BE61D4-D4DC-4CA6-953F-8142F41720D8}" type="pres">
      <dgm:prSet presAssocID="{C0EFAA38-CE56-4A5A-AC08-DD1CC7761F1D}" presName="horFlow" presStyleCnt="0"/>
      <dgm:spPr/>
    </dgm:pt>
    <dgm:pt modelId="{B432772A-2B3C-41D8-9511-50ECD819E234}" type="pres">
      <dgm:prSet presAssocID="{C0EFAA38-CE56-4A5A-AC08-DD1CC7761F1D}" presName="bigChev" presStyleLbl="node1" presStyleIdx="0" presStyleCnt="1" custScaleY="59375"/>
      <dgm:spPr/>
    </dgm:pt>
  </dgm:ptLst>
  <dgm:cxnLst>
    <dgm:cxn modelId="{46A6951A-9AAC-4107-82AA-49E79C04B051}" srcId="{F9817A07-1932-480B-B8E4-EFD7023C1742}" destId="{C0EFAA38-CE56-4A5A-AC08-DD1CC7761F1D}" srcOrd="0" destOrd="0" parTransId="{C45333E9-8710-469A-BF8E-BAF5211010FD}" sibTransId="{8B7040F4-65CA-4FF2-8601-BC01868B2B55}"/>
    <dgm:cxn modelId="{70900360-A7D0-4F00-8767-0E6E4BA939C2}" type="presOf" srcId="{C0EFAA38-CE56-4A5A-AC08-DD1CC7761F1D}" destId="{B432772A-2B3C-41D8-9511-50ECD819E234}" srcOrd="0" destOrd="0" presId="urn:microsoft.com/office/officeart/2005/8/layout/lProcess3"/>
    <dgm:cxn modelId="{2E161C91-AA05-4EE1-B9F7-DA04981456D1}" type="presOf" srcId="{F9817A07-1932-480B-B8E4-EFD7023C1742}" destId="{FB2FDA42-3850-4909-A4B7-12F8F177A1D1}" srcOrd="0" destOrd="0" presId="urn:microsoft.com/office/officeart/2005/8/layout/lProcess3"/>
    <dgm:cxn modelId="{B565D603-A614-4A55-8485-F96190501984}" type="presParOf" srcId="{FB2FDA42-3850-4909-A4B7-12F8F177A1D1}" destId="{F1BE61D4-D4DC-4CA6-953F-8142F41720D8}" srcOrd="0" destOrd="0" presId="urn:microsoft.com/office/officeart/2005/8/layout/lProcess3"/>
    <dgm:cxn modelId="{5AEFDD98-EB67-4CD7-97A9-77C41F81DD7C}" type="presParOf" srcId="{F1BE61D4-D4DC-4CA6-953F-8142F41720D8}" destId="{B432772A-2B3C-41D8-9511-50ECD819E23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509444-7D98-4F28-A922-F8C65615BEB6}" type="doc">
      <dgm:prSet loTypeId="urn:microsoft.com/office/officeart/2005/8/layout/default" loCatId="list" qsTypeId="urn:microsoft.com/office/officeart/2009/2/quickstyle/3d8" qsCatId="3D" csTypeId="urn:microsoft.com/office/officeart/2005/8/colors/accent5_2" csCatId="accent5" phldr="1"/>
      <dgm:spPr/>
      <dgm:t>
        <a:bodyPr/>
        <a:lstStyle/>
        <a:p>
          <a:endParaRPr lang="ro-RO"/>
        </a:p>
      </dgm:t>
    </dgm:pt>
    <dgm:pt modelId="{4F939A77-49CF-419A-B2EC-EB9D4EBF9B21}">
      <dgm:prSet phldrT="[Text]"/>
      <dgm:spPr>
        <a:solidFill>
          <a:schemeClr val="bg1">
            <a:alpha val="80000"/>
          </a:schemeClr>
        </a:solidFill>
      </dgm:spPr>
      <dgm:t>
        <a:bodyPr/>
        <a:lstStyle/>
        <a:p>
          <a:r>
            <a:rPr lang="ro-RO" dirty="0" smtClean="0"/>
            <a:t> Prin urmare, efectele destrămării influențează întreaga fabrică de hârtie. </a:t>
          </a:r>
          <a:endParaRPr lang="ro-RO" dirty="0"/>
        </a:p>
      </dgm:t>
    </dgm:pt>
    <dgm:pt modelId="{0EA7DF00-95FB-40B2-870C-91833C0B9255}" type="parTrans" cxnId="{ECE3C92E-1583-4E24-9CB8-F3A95754D74A}">
      <dgm:prSet/>
      <dgm:spPr/>
      <dgm:t>
        <a:bodyPr/>
        <a:lstStyle/>
        <a:p>
          <a:endParaRPr lang="ro-RO"/>
        </a:p>
      </dgm:t>
    </dgm:pt>
    <dgm:pt modelId="{F1B6B498-F7C4-482B-8A80-60F3FDDD5715}" type="sibTrans" cxnId="{ECE3C92E-1583-4E24-9CB8-F3A95754D74A}">
      <dgm:prSet/>
      <dgm:spPr/>
      <dgm:t>
        <a:bodyPr/>
        <a:lstStyle/>
        <a:p>
          <a:endParaRPr lang="ro-RO"/>
        </a:p>
      </dgm:t>
    </dgm:pt>
    <dgm:pt modelId="{BC41A4DC-660A-4F11-AB02-24E884EAECD3}">
      <dgm:prSet phldrT="[Text]"/>
      <dgm:spPr>
        <a:solidFill>
          <a:schemeClr val="bg1">
            <a:alpha val="80000"/>
          </a:schemeClr>
        </a:solidFill>
      </dgm:spPr>
      <dgm:t>
        <a:bodyPr/>
        <a:lstStyle/>
        <a:p>
          <a:r>
            <a:rPr lang="ro-RO" dirty="0" smtClean="0"/>
            <a:t>Există diferite tipuri de hidrapulpere disponibile, fiecare având propriile avantaje.</a:t>
          </a:r>
          <a:endParaRPr lang="ro-RO" dirty="0"/>
        </a:p>
      </dgm:t>
    </dgm:pt>
    <dgm:pt modelId="{D4D001FC-4F5F-438F-8F5C-464A97CFE684}" type="parTrans" cxnId="{268D0721-82EB-4A46-902C-C38A75FA50F1}">
      <dgm:prSet/>
      <dgm:spPr/>
      <dgm:t>
        <a:bodyPr/>
        <a:lstStyle/>
        <a:p>
          <a:endParaRPr lang="ro-RO"/>
        </a:p>
      </dgm:t>
    </dgm:pt>
    <dgm:pt modelId="{B5D561C8-42BE-4C41-8A89-3D3E4C543D94}" type="sibTrans" cxnId="{268D0721-82EB-4A46-902C-C38A75FA50F1}">
      <dgm:prSet/>
      <dgm:spPr/>
      <dgm:t>
        <a:bodyPr/>
        <a:lstStyle/>
        <a:p>
          <a:endParaRPr lang="ro-RO"/>
        </a:p>
      </dgm:t>
    </dgm:pt>
    <dgm:pt modelId="{415001C8-C64A-4D5B-851E-39A97ACBA2FB}">
      <dgm:prSet phldrT="[Text]"/>
      <dgm:spPr>
        <a:solidFill>
          <a:schemeClr val="bg1">
            <a:alpha val="80000"/>
          </a:schemeClr>
        </a:solidFill>
      </dgm:spPr>
      <dgm:t>
        <a:bodyPr/>
        <a:lstStyle/>
        <a:p>
          <a:r>
            <a:rPr lang="ro-RO" dirty="0" smtClean="0"/>
            <a:t>Pentru producția de hârtie brună, în general, se folosesc hidrapulpere cu consistență scăzută,</a:t>
          </a:r>
          <a:endParaRPr lang="ro-RO" dirty="0"/>
        </a:p>
      </dgm:t>
    </dgm:pt>
    <dgm:pt modelId="{063327A0-EC2B-4E06-A62A-D08C2B1B3FEF}" type="parTrans" cxnId="{A64A1502-8F25-46F9-AF29-1C0730271E7C}">
      <dgm:prSet/>
      <dgm:spPr/>
      <dgm:t>
        <a:bodyPr/>
        <a:lstStyle/>
        <a:p>
          <a:endParaRPr lang="ro-RO"/>
        </a:p>
      </dgm:t>
    </dgm:pt>
    <dgm:pt modelId="{C01289BC-1E8B-4FA9-A017-53ED18449729}" type="sibTrans" cxnId="{A64A1502-8F25-46F9-AF29-1C0730271E7C}">
      <dgm:prSet/>
      <dgm:spPr/>
      <dgm:t>
        <a:bodyPr/>
        <a:lstStyle/>
        <a:p>
          <a:endParaRPr lang="ro-RO"/>
        </a:p>
      </dgm:t>
    </dgm:pt>
    <dgm:pt modelId="{6031BDDD-B6C1-44FE-B33D-26A4F8E994D8}">
      <dgm:prSet phldrT="[Text]"/>
      <dgm:spPr>
        <a:solidFill>
          <a:schemeClr val="bg1">
            <a:alpha val="80000"/>
          </a:schemeClr>
        </a:solidFill>
      </dgm:spPr>
      <dgm:t>
        <a:bodyPr/>
        <a:lstStyle/>
        <a:p>
          <a:r>
            <a:rPr lang="ro-RO" dirty="0" smtClean="0"/>
            <a:t>dar de curând au fost instalate și mai multe hidrapulpere.</a:t>
          </a:r>
          <a:endParaRPr lang="ro-RO" dirty="0"/>
        </a:p>
      </dgm:t>
    </dgm:pt>
    <dgm:pt modelId="{B5FF5E2E-2108-4A32-AFA6-0002EB149790}" type="parTrans" cxnId="{BAEB1626-55F3-40DA-897E-2EDEF9C8DA78}">
      <dgm:prSet/>
      <dgm:spPr/>
      <dgm:t>
        <a:bodyPr/>
        <a:lstStyle/>
        <a:p>
          <a:endParaRPr lang="ro-RO"/>
        </a:p>
      </dgm:t>
    </dgm:pt>
    <dgm:pt modelId="{24C23546-DA43-499F-84BF-A1C04D04853F}" type="sibTrans" cxnId="{BAEB1626-55F3-40DA-897E-2EDEF9C8DA78}">
      <dgm:prSet/>
      <dgm:spPr/>
      <dgm:t>
        <a:bodyPr/>
        <a:lstStyle/>
        <a:p>
          <a:endParaRPr lang="ro-RO"/>
        </a:p>
      </dgm:t>
    </dgm:pt>
    <dgm:pt modelId="{0F138C65-A14E-48CF-B3BD-9F8F4911B308}">
      <dgm:prSet/>
      <dgm:spPr>
        <a:solidFill>
          <a:schemeClr val="bg1">
            <a:alpha val="80000"/>
          </a:schemeClr>
        </a:solidFill>
      </dgm:spPr>
      <dgm:t>
        <a:bodyPr/>
        <a:lstStyle/>
        <a:p>
          <a:r>
            <a:rPr lang="ro-RO" dirty="0" smtClean="0"/>
            <a:t>Hidrapulperul pornește procesarea celulozei în instalația de pregătire a pastei.</a:t>
          </a:r>
        </a:p>
      </dgm:t>
    </dgm:pt>
    <dgm:pt modelId="{E3EA2A27-2B9F-4867-8EE4-6A7086B938F0}" type="parTrans" cxnId="{46BD54A6-93BB-4367-BA6E-38335992EFB7}">
      <dgm:prSet/>
      <dgm:spPr/>
      <dgm:t>
        <a:bodyPr/>
        <a:lstStyle/>
        <a:p>
          <a:endParaRPr lang="ro-RO"/>
        </a:p>
      </dgm:t>
    </dgm:pt>
    <dgm:pt modelId="{36BCE329-8142-4CAA-ABA4-F0D1BB72B066}" type="sibTrans" cxnId="{46BD54A6-93BB-4367-BA6E-38335992EFB7}">
      <dgm:prSet/>
      <dgm:spPr/>
      <dgm:t>
        <a:bodyPr/>
        <a:lstStyle/>
        <a:p>
          <a:endParaRPr lang="ro-RO"/>
        </a:p>
      </dgm:t>
    </dgm:pt>
    <dgm:pt modelId="{CD6442C9-54F2-41F2-B91A-C919B4D14BA3}" type="pres">
      <dgm:prSet presAssocID="{7D509444-7D98-4F28-A922-F8C65615BEB6}" presName="diagram" presStyleCnt="0">
        <dgm:presLayoutVars>
          <dgm:dir/>
          <dgm:resizeHandles val="exact"/>
        </dgm:presLayoutVars>
      </dgm:prSet>
      <dgm:spPr/>
    </dgm:pt>
    <dgm:pt modelId="{2ADED1DF-2F9C-48E7-95D0-B0F671308458}" type="pres">
      <dgm:prSet presAssocID="{0F138C65-A14E-48CF-B3BD-9F8F4911B308}" presName="node" presStyleLbl="node1" presStyleIdx="0" presStyleCnt="5" custLinFactNeighborX="4776" custLinFactNeighborY="-1765">
        <dgm:presLayoutVars>
          <dgm:bulletEnabled val="1"/>
        </dgm:presLayoutVars>
      </dgm:prSet>
      <dgm:spPr/>
    </dgm:pt>
    <dgm:pt modelId="{691E1498-37D3-4288-8A7B-60BA325C1FB2}" type="pres">
      <dgm:prSet presAssocID="{36BCE329-8142-4CAA-ABA4-F0D1BB72B066}" presName="sibTrans" presStyleCnt="0"/>
      <dgm:spPr/>
    </dgm:pt>
    <dgm:pt modelId="{EF2024A8-FFA5-4335-A36B-B15468371DF4}" type="pres">
      <dgm:prSet presAssocID="{4F939A77-49CF-419A-B2EC-EB9D4EBF9B21}" presName="node" presStyleLbl="node1" presStyleIdx="1" presStyleCnt="5" custLinFactNeighborX="2239" custLinFactNeighborY="-1765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C9DFD6E4-E971-4C04-B398-FB45DB3E0C62}" type="pres">
      <dgm:prSet presAssocID="{F1B6B498-F7C4-482B-8A80-60F3FDDD5715}" presName="sibTrans" presStyleCnt="0"/>
      <dgm:spPr/>
    </dgm:pt>
    <dgm:pt modelId="{B415A0F4-9105-4E9F-BFB0-17B8A296F5FF}" type="pres">
      <dgm:prSet presAssocID="{BC41A4DC-660A-4F11-AB02-24E884EAECD3}" presName="node" presStyleLbl="node1" presStyleIdx="2" presStyleCnt="5" custLinFactNeighborX="2090" custLinFactNeighborY="-1765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9CD70F08-1E21-476E-832F-4F30BEFF1F6A}" type="pres">
      <dgm:prSet presAssocID="{B5D561C8-42BE-4C41-8A89-3D3E4C543D94}" presName="sibTrans" presStyleCnt="0"/>
      <dgm:spPr/>
    </dgm:pt>
    <dgm:pt modelId="{65C6EF57-B2BC-4DB3-80DD-C0AAEEE9F30A}" type="pres">
      <dgm:prSet presAssocID="{415001C8-C64A-4D5B-851E-39A97ACBA2FB}" presName="node" presStyleLbl="node1" presStyleIdx="3" presStyleCnt="5" custLinFactNeighborX="-50224" custLinFactNeighborY="4952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A176FB7B-3046-42AF-9B09-15877A33BFBA}" type="pres">
      <dgm:prSet presAssocID="{C01289BC-1E8B-4FA9-A017-53ED18449729}" presName="sibTrans" presStyleCnt="0"/>
      <dgm:spPr/>
    </dgm:pt>
    <dgm:pt modelId="{45F2163A-67E2-4863-8DC0-A0E218994138}" type="pres">
      <dgm:prSet presAssocID="{6031BDDD-B6C1-44FE-B33D-26A4F8E994D8}" presName="node" presStyleLbl="node1" presStyleIdx="4" presStyleCnt="5" custLinFactNeighborX="-52761" custLinFactNeighborY="4952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</dgm:ptLst>
  <dgm:cxnLst>
    <dgm:cxn modelId="{889873C2-1F22-4F66-B61F-640BBC3D1D2D}" type="presOf" srcId="{0F138C65-A14E-48CF-B3BD-9F8F4911B308}" destId="{2ADED1DF-2F9C-48E7-95D0-B0F671308458}" srcOrd="0" destOrd="0" presId="urn:microsoft.com/office/officeart/2005/8/layout/default"/>
    <dgm:cxn modelId="{A64A1502-8F25-46F9-AF29-1C0730271E7C}" srcId="{7D509444-7D98-4F28-A922-F8C65615BEB6}" destId="{415001C8-C64A-4D5B-851E-39A97ACBA2FB}" srcOrd="3" destOrd="0" parTransId="{063327A0-EC2B-4E06-A62A-D08C2B1B3FEF}" sibTransId="{C01289BC-1E8B-4FA9-A017-53ED18449729}"/>
    <dgm:cxn modelId="{BAEB1626-55F3-40DA-897E-2EDEF9C8DA78}" srcId="{7D509444-7D98-4F28-A922-F8C65615BEB6}" destId="{6031BDDD-B6C1-44FE-B33D-26A4F8E994D8}" srcOrd="4" destOrd="0" parTransId="{B5FF5E2E-2108-4A32-AFA6-0002EB149790}" sibTransId="{24C23546-DA43-499F-84BF-A1C04D04853F}"/>
    <dgm:cxn modelId="{A6BEE608-0533-4438-9A42-165C1804272B}" type="presOf" srcId="{415001C8-C64A-4D5B-851E-39A97ACBA2FB}" destId="{65C6EF57-B2BC-4DB3-80DD-C0AAEEE9F30A}" srcOrd="0" destOrd="0" presId="urn:microsoft.com/office/officeart/2005/8/layout/default"/>
    <dgm:cxn modelId="{3F00394E-1DC9-436A-ACEE-C80E71675CE2}" type="presOf" srcId="{4F939A77-49CF-419A-B2EC-EB9D4EBF9B21}" destId="{EF2024A8-FFA5-4335-A36B-B15468371DF4}" srcOrd="0" destOrd="0" presId="urn:microsoft.com/office/officeart/2005/8/layout/default"/>
    <dgm:cxn modelId="{268D0721-82EB-4A46-902C-C38A75FA50F1}" srcId="{7D509444-7D98-4F28-A922-F8C65615BEB6}" destId="{BC41A4DC-660A-4F11-AB02-24E884EAECD3}" srcOrd="2" destOrd="0" parTransId="{D4D001FC-4F5F-438F-8F5C-464A97CFE684}" sibTransId="{B5D561C8-42BE-4C41-8A89-3D3E4C543D94}"/>
    <dgm:cxn modelId="{46BD54A6-93BB-4367-BA6E-38335992EFB7}" srcId="{7D509444-7D98-4F28-A922-F8C65615BEB6}" destId="{0F138C65-A14E-48CF-B3BD-9F8F4911B308}" srcOrd="0" destOrd="0" parTransId="{E3EA2A27-2B9F-4867-8EE4-6A7086B938F0}" sibTransId="{36BCE329-8142-4CAA-ABA4-F0D1BB72B066}"/>
    <dgm:cxn modelId="{63BF39A4-F2D7-4915-B9EA-80B42EB55A68}" type="presOf" srcId="{6031BDDD-B6C1-44FE-B33D-26A4F8E994D8}" destId="{45F2163A-67E2-4863-8DC0-A0E218994138}" srcOrd="0" destOrd="0" presId="urn:microsoft.com/office/officeart/2005/8/layout/default"/>
    <dgm:cxn modelId="{EB6CECE9-225C-4393-AB35-D0D111BD051D}" type="presOf" srcId="{7D509444-7D98-4F28-A922-F8C65615BEB6}" destId="{CD6442C9-54F2-41F2-B91A-C919B4D14BA3}" srcOrd="0" destOrd="0" presId="urn:microsoft.com/office/officeart/2005/8/layout/default"/>
    <dgm:cxn modelId="{78BCA18A-DF0F-41C4-8CA9-BD65FF25424C}" type="presOf" srcId="{BC41A4DC-660A-4F11-AB02-24E884EAECD3}" destId="{B415A0F4-9105-4E9F-BFB0-17B8A296F5FF}" srcOrd="0" destOrd="0" presId="urn:microsoft.com/office/officeart/2005/8/layout/default"/>
    <dgm:cxn modelId="{ECE3C92E-1583-4E24-9CB8-F3A95754D74A}" srcId="{7D509444-7D98-4F28-A922-F8C65615BEB6}" destId="{4F939A77-49CF-419A-B2EC-EB9D4EBF9B21}" srcOrd="1" destOrd="0" parTransId="{0EA7DF00-95FB-40B2-870C-91833C0B9255}" sibTransId="{F1B6B498-F7C4-482B-8A80-60F3FDDD5715}"/>
    <dgm:cxn modelId="{970BCABA-2D4B-44AB-BDFC-C4E694BDAA08}" type="presParOf" srcId="{CD6442C9-54F2-41F2-B91A-C919B4D14BA3}" destId="{2ADED1DF-2F9C-48E7-95D0-B0F671308458}" srcOrd="0" destOrd="0" presId="urn:microsoft.com/office/officeart/2005/8/layout/default"/>
    <dgm:cxn modelId="{44269233-959D-4B91-93F5-94504AE7AA6E}" type="presParOf" srcId="{CD6442C9-54F2-41F2-B91A-C919B4D14BA3}" destId="{691E1498-37D3-4288-8A7B-60BA325C1FB2}" srcOrd="1" destOrd="0" presId="urn:microsoft.com/office/officeart/2005/8/layout/default"/>
    <dgm:cxn modelId="{D47B8EAD-EDAF-4CCE-B406-EEB9BC1BF44F}" type="presParOf" srcId="{CD6442C9-54F2-41F2-B91A-C919B4D14BA3}" destId="{EF2024A8-FFA5-4335-A36B-B15468371DF4}" srcOrd="2" destOrd="0" presId="urn:microsoft.com/office/officeart/2005/8/layout/default"/>
    <dgm:cxn modelId="{0ED5F5E7-427C-405E-AE5F-51C38F63AB2A}" type="presParOf" srcId="{CD6442C9-54F2-41F2-B91A-C919B4D14BA3}" destId="{C9DFD6E4-E971-4C04-B398-FB45DB3E0C62}" srcOrd="3" destOrd="0" presId="urn:microsoft.com/office/officeart/2005/8/layout/default"/>
    <dgm:cxn modelId="{6D8A43A3-4C01-4C31-82B6-0E9A1F0903ED}" type="presParOf" srcId="{CD6442C9-54F2-41F2-B91A-C919B4D14BA3}" destId="{B415A0F4-9105-4E9F-BFB0-17B8A296F5FF}" srcOrd="4" destOrd="0" presId="urn:microsoft.com/office/officeart/2005/8/layout/default"/>
    <dgm:cxn modelId="{7C31B998-6D84-454B-AEC3-30D61BAE1E6D}" type="presParOf" srcId="{CD6442C9-54F2-41F2-B91A-C919B4D14BA3}" destId="{9CD70F08-1E21-476E-832F-4F30BEFF1F6A}" srcOrd="5" destOrd="0" presId="urn:microsoft.com/office/officeart/2005/8/layout/default"/>
    <dgm:cxn modelId="{2927B795-8200-4888-95B9-EFFA35D7CAF5}" type="presParOf" srcId="{CD6442C9-54F2-41F2-B91A-C919B4D14BA3}" destId="{65C6EF57-B2BC-4DB3-80DD-C0AAEEE9F30A}" srcOrd="6" destOrd="0" presId="urn:microsoft.com/office/officeart/2005/8/layout/default"/>
    <dgm:cxn modelId="{17ECB2B6-996A-4F24-9522-6A7C03DFCBAC}" type="presParOf" srcId="{CD6442C9-54F2-41F2-B91A-C919B4D14BA3}" destId="{A176FB7B-3046-42AF-9B09-15877A33BFBA}" srcOrd="7" destOrd="0" presId="urn:microsoft.com/office/officeart/2005/8/layout/default"/>
    <dgm:cxn modelId="{48FB0006-AF4D-49FD-A3CC-F63C0C4929D8}" type="presParOf" srcId="{CD6442C9-54F2-41F2-B91A-C919B4D14BA3}" destId="{45F2163A-67E2-4863-8DC0-A0E21899413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D02412-12FA-4302-B7A3-BE2E5F18CA5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o-RO"/>
        </a:p>
      </dgm:t>
    </dgm:pt>
    <dgm:pt modelId="{CC24424E-A6CA-41A6-90F8-2C8B9B75CDB9}">
      <dgm:prSet phldrT="[Text]"/>
      <dgm:spPr/>
      <dgm:t>
        <a:bodyPr/>
        <a:lstStyle/>
        <a:p>
          <a:r>
            <a:rPr lang="ro-RO" dirty="0" smtClean="0"/>
            <a:t>Procesul de dezintegrare continuă până când fasciculele de fibre sunt sparte şi fibrele individuale pot trece prin gaurile mici ale tamburului rotativ.</a:t>
          </a:r>
          <a:endParaRPr lang="ro-RO" dirty="0"/>
        </a:p>
      </dgm:t>
    </dgm:pt>
    <dgm:pt modelId="{5FA96AFB-BBE4-4AA6-B55A-A5BCCF5618DA}" type="parTrans" cxnId="{ECFF48D1-3C92-417C-897D-2DD17ACC67E3}">
      <dgm:prSet/>
      <dgm:spPr/>
      <dgm:t>
        <a:bodyPr/>
        <a:lstStyle/>
        <a:p>
          <a:endParaRPr lang="ro-RO"/>
        </a:p>
      </dgm:t>
    </dgm:pt>
    <dgm:pt modelId="{8C047BB3-8FDE-478C-850A-0076C4829C84}" type="sibTrans" cxnId="{ECFF48D1-3C92-417C-897D-2DD17ACC67E3}">
      <dgm:prSet/>
      <dgm:spPr/>
      <dgm:t>
        <a:bodyPr/>
        <a:lstStyle/>
        <a:p>
          <a:endParaRPr lang="ro-RO"/>
        </a:p>
      </dgm:t>
    </dgm:pt>
    <dgm:pt modelId="{B1B0E16E-8651-4409-82A8-ADC782D2ADCC}">
      <dgm:prSet phldrT="[Text]"/>
      <dgm:spPr/>
      <dgm:t>
        <a:bodyPr/>
        <a:lstStyle/>
        <a:p>
          <a:r>
            <a:rPr lang="ro-RO" dirty="0" smtClean="0"/>
            <a:t>După spargere (dezintegrare), hârtia reciclată se deplasează înainte, în zona de sortare. Aici, pasta este diluată până la o consistență de aprox. 3-6%. </a:t>
          </a:r>
          <a:endParaRPr lang="ro-RO" dirty="0"/>
        </a:p>
      </dgm:t>
    </dgm:pt>
    <dgm:pt modelId="{B50FF846-81F3-4830-94CB-F1BAC0D3BA1D}" type="parTrans" cxnId="{CFFB2911-7659-41E4-823F-940B748404FF}">
      <dgm:prSet/>
      <dgm:spPr/>
      <dgm:t>
        <a:bodyPr/>
        <a:lstStyle/>
        <a:p>
          <a:endParaRPr lang="ro-RO"/>
        </a:p>
      </dgm:t>
    </dgm:pt>
    <dgm:pt modelId="{05C9E87E-07DA-46A2-8345-41C34EF9C4E5}" type="sibTrans" cxnId="{CFFB2911-7659-41E4-823F-940B748404FF}">
      <dgm:prSet/>
      <dgm:spPr/>
      <dgm:t>
        <a:bodyPr/>
        <a:lstStyle/>
        <a:p>
          <a:endParaRPr lang="ro-RO"/>
        </a:p>
      </dgm:t>
    </dgm:pt>
    <dgm:pt modelId="{3ABB94BD-609E-47E4-BEE4-F3E4D4635205}">
      <dgm:prSet phldrT="[Text]"/>
      <dgm:spPr/>
      <dgm:t>
        <a:bodyPr/>
        <a:lstStyle/>
        <a:p>
          <a:r>
            <a:rPr lang="ro-RO" dirty="0" smtClean="0"/>
            <a:t>Procesul de dezintegrare continuă până când fasciculele de fibre sunt sparte şi fibrele individuale pot trece prin gaurile mici ale tamburului rotativ.</a:t>
          </a:r>
          <a:endParaRPr lang="ro-RO" dirty="0"/>
        </a:p>
      </dgm:t>
    </dgm:pt>
    <dgm:pt modelId="{BBDFD8AC-0B40-4E7D-8267-303EE3D9D810}" type="parTrans" cxnId="{DE9EE70D-5278-4FC9-9695-B1A175D8721B}">
      <dgm:prSet/>
      <dgm:spPr/>
      <dgm:t>
        <a:bodyPr/>
        <a:lstStyle/>
        <a:p>
          <a:endParaRPr lang="ro-RO"/>
        </a:p>
      </dgm:t>
    </dgm:pt>
    <dgm:pt modelId="{4B403646-04CA-4000-BAB2-3ABBFF498FA5}" type="sibTrans" cxnId="{DE9EE70D-5278-4FC9-9695-B1A175D8721B}">
      <dgm:prSet/>
      <dgm:spPr/>
      <dgm:t>
        <a:bodyPr/>
        <a:lstStyle/>
        <a:p>
          <a:endParaRPr lang="ro-RO"/>
        </a:p>
      </dgm:t>
    </dgm:pt>
    <dgm:pt modelId="{0437C42F-CF8F-420B-975E-62EDDC7DD458}" type="pres">
      <dgm:prSet presAssocID="{0BD02412-12FA-4302-B7A3-BE2E5F18CA52}" presName="rootnode" presStyleCnt="0">
        <dgm:presLayoutVars>
          <dgm:chMax/>
          <dgm:chPref/>
          <dgm:dir/>
          <dgm:animLvl val="lvl"/>
        </dgm:presLayoutVars>
      </dgm:prSet>
      <dgm:spPr/>
    </dgm:pt>
    <dgm:pt modelId="{5B1308CC-E878-4B80-A8CC-95525646E9F5}" type="pres">
      <dgm:prSet presAssocID="{CC24424E-A6CA-41A6-90F8-2C8B9B75CDB9}" presName="composite" presStyleCnt="0"/>
      <dgm:spPr/>
    </dgm:pt>
    <dgm:pt modelId="{719A6BB2-502F-4505-AC8A-113481A4977B}" type="pres">
      <dgm:prSet presAssocID="{CC24424E-A6CA-41A6-90F8-2C8B9B75CDB9}" presName="bentUpArrow1" presStyleLbl="alignImgPlace1" presStyleIdx="0" presStyleCnt="2" custLinFactNeighborX="-31717" custLinFactNeighborY="37356"/>
      <dgm:spPr/>
    </dgm:pt>
    <dgm:pt modelId="{8D0D5C9E-5874-4381-8436-EEDFF50A04C6}" type="pres">
      <dgm:prSet presAssocID="{CC24424E-A6CA-41A6-90F8-2C8B9B75CDB9}" presName="ParentText" presStyleLbl="node1" presStyleIdx="0" presStyleCnt="3" custScaleX="128185" custScaleY="136463" custLinFactNeighborX="-47076" custLinFactNeighborY="12961">
        <dgm:presLayoutVars>
          <dgm:chMax val="1"/>
          <dgm:chPref val="1"/>
          <dgm:bulletEnabled val="1"/>
        </dgm:presLayoutVars>
      </dgm:prSet>
      <dgm:spPr/>
    </dgm:pt>
    <dgm:pt modelId="{3D1DE781-B626-4822-8653-E9DEC72EF894}" type="pres">
      <dgm:prSet presAssocID="{CC24424E-A6CA-41A6-90F8-2C8B9B75CDB9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B2FEDBDD-A42F-428D-A30A-903D153D8D17}" type="pres">
      <dgm:prSet presAssocID="{8C047BB3-8FDE-478C-850A-0076C4829C84}" presName="sibTrans" presStyleCnt="0"/>
      <dgm:spPr/>
    </dgm:pt>
    <dgm:pt modelId="{E704A955-C809-4E09-A6C6-B299E519029A}" type="pres">
      <dgm:prSet presAssocID="{B1B0E16E-8651-4409-82A8-ADC782D2ADCC}" presName="composite" presStyleCnt="0"/>
      <dgm:spPr/>
    </dgm:pt>
    <dgm:pt modelId="{BAD901B6-901B-4E12-AEBE-8D48DE727398}" type="pres">
      <dgm:prSet presAssocID="{B1B0E16E-8651-4409-82A8-ADC782D2ADCC}" presName="bentUpArrow1" presStyleLbl="alignImgPlace1" presStyleIdx="1" presStyleCnt="2" custLinFactNeighborX="32570" custLinFactNeighborY="25691"/>
      <dgm:spPr/>
    </dgm:pt>
    <dgm:pt modelId="{F40EF56C-8CB7-4BF3-8614-70257092F5A3}" type="pres">
      <dgm:prSet presAssocID="{B1B0E16E-8651-4409-82A8-ADC782D2ADCC}" presName="ParentText" presStyleLbl="node1" presStyleIdx="1" presStyleCnt="3" custScaleX="135716" custScaleY="139638" custLinFactNeighborX="-3257" custLinFactNeighborY="-241">
        <dgm:presLayoutVars>
          <dgm:chMax val="1"/>
          <dgm:chPref val="1"/>
          <dgm:bulletEnabled val="1"/>
        </dgm:presLayoutVars>
      </dgm:prSet>
      <dgm:spPr/>
    </dgm:pt>
    <dgm:pt modelId="{52E65BE1-45DB-4982-BA79-2546FC105C2D}" type="pres">
      <dgm:prSet presAssocID="{B1B0E16E-8651-4409-82A8-ADC782D2ADCC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00785F04-BEF2-4C50-A911-FEB62D64422A}" type="pres">
      <dgm:prSet presAssocID="{05C9E87E-07DA-46A2-8345-41C34EF9C4E5}" presName="sibTrans" presStyleCnt="0"/>
      <dgm:spPr/>
    </dgm:pt>
    <dgm:pt modelId="{728AC417-6DFB-4463-9233-09AFAFBABC53}" type="pres">
      <dgm:prSet presAssocID="{3ABB94BD-609E-47E4-BEE4-F3E4D4635205}" presName="composite" presStyleCnt="0"/>
      <dgm:spPr/>
    </dgm:pt>
    <dgm:pt modelId="{4FF32726-E292-4E35-9D29-1AA6629E7E75}" type="pres">
      <dgm:prSet presAssocID="{3ABB94BD-609E-47E4-BEE4-F3E4D4635205}" presName="ParentText" presStyleLbl="node1" presStyleIdx="2" presStyleCnt="3" custScaleX="144095" custScaleY="154415" custLinFactNeighborX="47408" custLinFactNeighborY="-10140">
        <dgm:presLayoutVars>
          <dgm:chMax val="1"/>
          <dgm:chPref val="1"/>
          <dgm:bulletEnabled val="1"/>
        </dgm:presLayoutVars>
      </dgm:prSet>
      <dgm:spPr/>
    </dgm:pt>
  </dgm:ptLst>
  <dgm:cxnLst>
    <dgm:cxn modelId="{A0812CEA-C04E-44BF-8976-186A10481B1E}" type="presOf" srcId="{0BD02412-12FA-4302-B7A3-BE2E5F18CA52}" destId="{0437C42F-CF8F-420B-975E-62EDDC7DD458}" srcOrd="0" destOrd="0" presId="urn:microsoft.com/office/officeart/2005/8/layout/StepDownProcess"/>
    <dgm:cxn modelId="{6A17857A-CE71-4314-AFB2-CF6781F02638}" type="presOf" srcId="{3ABB94BD-609E-47E4-BEE4-F3E4D4635205}" destId="{4FF32726-E292-4E35-9D29-1AA6629E7E75}" srcOrd="0" destOrd="0" presId="urn:microsoft.com/office/officeart/2005/8/layout/StepDownProcess"/>
    <dgm:cxn modelId="{ECFF48D1-3C92-417C-897D-2DD17ACC67E3}" srcId="{0BD02412-12FA-4302-B7A3-BE2E5F18CA52}" destId="{CC24424E-A6CA-41A6-90F8-2C8B9B75CDB9}" srcOrd="0" destOrd="0" parTransId="{5FA96AFB-BBE4-4AA6-B55A-A5BCCF5618DA}" sibTransId="{8C047BB3-8FDE-478C-850A-0076C4829C84}"/>
    <dgm:cxn modelId="{CFFB2911-7659-41E4-823F-940B748404FF}" srcId="{0BD02412-12FA-4302-B7A3-BE2E5F18CA52}" destId="{B1B0E16E-8651-4409-82A8-ADC782D2ADCC}" srcOrd="1" destOrd="0" parTransId="{B50FF846-81F3-4830-94CB-F1BAC0D3BA1D}" sibTransId="{05C9E87E-07DA-46A2-8345-41C34EF9C4E5}"/>
    <dgm:cxn modelId="{983A3D7F-92C1-43F5-A9F6-465D3A80D775}" type="presOf" srcId="{CC24424E-A6CA-41A6-90F8-2C8B9B75CDB9}" destId="{8D0D5C9E-5874-4381-8436-EEDFF50A04C6}" srcOrd="0" destOrd="0" presId="urn:microsoft.com/office/officeart/2005/8/layout/StepDownProcess"/>
    <dgm:cxn modelId="{C5194335-837F-457B-9B75-7D542F6373C6}" type="presOf" srcId="{B1B0E16E-8651-4409-82A8-ADC782D2ADCC}" destId="{F40EF56C-8CB7-4BF3-8614-70257092F5A3}" srcOrd="0" destOrd="0" presId="urn:microsoft.com/office/officeart/2005/8/layout/StepDownProcess"/>
    <dgm:cxn modelId="{DE9EE70D-5278-4FC9-9695-B1A175D8721B}" srcId="{0BD02412-12FA-4302-B7A3-BE2E5F18CA52}" destId="{3ABB94BD-609E-47E4-BEE4-F3E4D4635205}" srcOrd="2" destOrd="0" parTransId="{BBDFD8AC-0B40-4E7D-8267-303EE3D9D810}" sibTransId="{4B403646-04CA-4000-BAB2-3ABBFF498FA5}"/>
    <dgm:cxn modelId="{6F79FF35-87D7-4DF2-872F-F1385D2AB909}" type="presParOf" srcId="{0437C42F-CF8F-420B-975E-62EDDC7DD458}" destId="{5B1308CC-E878-4B80-A8CC-95525646E9F5}" srcOrd="0" destOrd="0" presId="urn:microsoft.com/office/officeart/2005/8/layout/StepDownProcess"/>
    <dgm:cxn modelId="{3EB17064-2E2B-4498-BBA2-179C0592102F}" type="presParOf" srcId="{5B1308CC-E878-4B80-A8CC-95525646E9F5}" destId="{719A6BB2-502F-4505-AC8A-113481A4977B}" srcOrd="0" destOrd="0" presId="urn:microsoft.com/office/officeart/2005/8/layout/StepDownProcess"/>
    <dgm:cxn modelId="{D67DB195-C21E-4306-8A31-6DA2F54432C7}" type="presParOf" srcId="{5B1308CC-E878-4B80-A8CC-95525646E9F5}" destId="{8D0D5C9E-5874-4381-8436-EEDFF50A04C6}" srcOrd="1" destOrd="0" presId="urn:microsoft.com/office/officeart/2005/8/layout/StepDownProcess"/>
    <dgm:cxn modelId="{A7329215-8619-446B-AFF9-EB642DA8B6F6}" type="presParOf" srcId="{5B1308CC-E878-4B80-A8CC-95525646E9F5}" destId="{3D1DE781-B626-4822-8653-E9DEC72EF894}" srcOrd="2" destOrd="0" presId="urn:microsoft.com/office/officeart/2005/8/layout/StepDownProcess"/>
    <dgm:cxn modelId="{F14A7CB3-3CBE-453B-AB0B-2AE6740C1849}" type="presParOf" srcId="{0437C42F-CF8F-420B-975E-62EDDC7DD458}" destId="{B2FEDBDD-A42F-428D-A30A-903D153D8D17}" srcOrd="1" destOrd="0" presId="urn:microsoft.com/office/officeart/2005/8/layout/StepDownProcess"/>
    <dgm:cxn modelId="{7725E946-54E8-4048-8F86-D62DFA14C9DB}" type="presParOf" srcId="{0437C42F-CF8F-420B-975E-62EDDC7DD458}" destId="{E704A955-C809-4E09-A6C6-B299E519029A}" srcOrd="2" destOrd="0" presId="urn:microsoft.com/office/officeart/2005/8/layout/StepDownProcess"/>
    <dgm:cxn modelId="{4410D0F9-1F01-48DE-A81F-A38B1779578C}" type="presParOf" srcId="{E704A955-C809-4E09-A6C6-B299E519029A}" destId="{BAD901B6-901B-4E12-AEBE-8D48DE727398}" srcOrd="0" destOrd="0" presId="urn:microsoft.com/office/officeart/2005/8/layout/StepDownProcess"/>
    <dgm:cxn modelId="{B0C77EEB-39D0-49DE-BC9B-1E52E9D6B4E7}" type="presParOf" srcId="{E704A955-C809-4E09-A6C6-B299E519029A}" destId="{F40EF56C-8CB7-4BF3-8614-70257092F5A3}" srcOrd="1" destOrd="0" presId="urn:microsoft.com/office/officeart/2005/8/layout/StepDownProcess"/>
    <dgm:cxn modelId="{11E153E8-0A0C-41F4-A49E-853ECE0E4688}" type="presParOf" srcId="{E704A955-C809-4E09-A6C6-B299E519029A}" destId="{52E65BE1-45DB-4982-BA79-2546FC105C2D}" srcOrd="2" destOrd="0" presId="urn:microsoft.com/office/officeart/2005/8/layout/StepDownProcess"/>
    <dgm:cxn modelId="{ADB820A7-FA4A-46C5-A6CE-FC2850E7C9A3}" type="presParOf" srcId="{0437C42F-CF8F-420B-975E-62EDDC7DD458}" destId="{00785F04-BEF2-4C50-A911-FEB62D64422A}" srcOrd="3" destOrd="0" presId="urn:microsoft.com/office/officeart/2005/8/layout/StepDownProcess"/>
    <dgm:cxn modelId="{15C71FBF-C71A-43DA-B0A9-3ECF762A588D}" type="presParOf" srcId="{0437C42F-CF8F-420B-975E-62EDDC7DD458}" destId="{728AC417-6DFB-4463-9233-09AFAFBABC53}" srcOrd="4" destOrd="0" presId="urn:microsoft.com/office/officeart/2005/8/layout/StepDownProcess"/>
    <dgm:cxn modelId="{EA1284F5-E33D-484F-B0C1-AFE8711EB5FF}" type="presParOf" srcId="{728AC417-6DFB-4463-9233-09AFAFBABC53}" destId="{4FF32726-E292-4E35-9D29-1AA6629E7E7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F7E07-30E8-4339-AA09-4C435F4A2B4E}">
      <dsp:nvSpPr>
        <dsp:cNvPr id="0" name=""/>
        <dsp:cNvSpPr/>
      </dsp:nvSpPr>
      <dsp:spPr>
        <a:xfrm>
          <a:off x="571500" y="0"/>
          <a:ext cx="3733800" cy="3733800"/>
        </a:xfrm>
        <a:prstGeom prst="ellipse">
          <a:avLst/>
        </a:prstGeom>
        <a:solidFill>
          <a:srgbClr val="FFFF00">
            <a:alpha val="5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err="1" smtClean="0"/>
            <a:t>Subiectul</a:t>
          </a:r>
          <a:r>
            <a:rPr lang="en-US" sz="4600" kern="1200" dirty="0" smtClean="0"/>
            <a:t> Principal</a:t>
          </a:r>
          <a:endParaRPr lang="ro-RO" sz="4600" kern="1200" dirty="0"/>
        </a:p>
      </dsp:txBody>
      <dsp:txXfrm>
        <a:off x="1118302" y="546802"/>
        <a:ext cx="2640196" cy="2640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2772A-2B3C-41D8-9511-50ECD819E234}">
      <dsp:nvSpPr>
        <dsp:cNvPr id="0" name=""/>
        <dsp:cNvSpPr/>
      </dsp:nvSpPr>
      <dsp:spPr>
        <a:xfrm>
          <a:off x="0" y="838199"/>
          <a:ext cx="6096000" cy="1447800"/>
        </a:xfrm>
        <a:prstGeom prst="chevron">
          <a:avLst/>
        </a:prstGeom>
        <a:solidFill>
          <a:srgbClr val="002060">
            <a:alpha val="70000"/>
          </a:srgb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0" bIns="32385" numCol="1" spcCol="1270" anchor="ctr" anchorCtr="0">
          <a:noAutofit/>
        </a:bodyPr>
        <a:lstStyle/>
        <a:p>
          <a:pPr lvl="0" algn="ctr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err="1" smtClean="0"/>
            <a:t>HydraPulper-ul</a:t>
          </a:r>
          <a:endParaRPr lang="ro-RO" sz="5100" kern="1200" dirty="0"/>
        </a:p>
      </dsp:txBody>
      <dsp:txXfrm>
        <a:off x="723900" y="838199"/>
        <a:ext cx="4648200" cy="1447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DED1DF-2F9C-48E7-95D0-B0F671308458}">
      <dsp:nvSpPr>
        <dsp:cNvPr id="0" name=""/>
        <dsp:cNvSpPr/>
      </dsp:nvSpPr>
      <dsp:spPr>
        <a:xfrm>
          <a:off x="152396" y="600767"/>
          <a:ext cx="3190875" cy="1914525"/>
        </a:xfrm>
        <a:prstGeom prst="rect">
          <a:avLst/>
        </a:prstGeom>
        <a:solidFill>
          <a:schemeClr val="bg1">
            <a:alpha val="8000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300" kern="1200" dirty="0" smtClean="0"/>
            <a:t>Hidrapulperul pornește procesarea celulozei în instalația de pregătire a pastei.</a:t>
          </a:r>
        </a:p>
      </dsp:txBody>
      <dsp:txXfrm>
        <a:off x="152396" y="600767"/>
        <a:ext cx="3190875" cy="1914525"/>
      </dsp:txXfrm>
    </dsp:sp>
    <dsp:sp modelId="{EF2024A8-FFA5-4335-A36B-B15468371DF4}">
      <dsp:nvSpPr>
        <dsp:cNvPr id="0" name=""/>
        <dsp:cNvSpPr/>
      </dsp:nvSpPr>
      <dsp:spPr>
        <a:xfrm>
          <a:off x="3581406" y="600767"/>
          <a:ext cx="3190875" cy="1914525"/>
        </a:xfrm>
        <a:prstGeom prst="rect">
          <a:avLst/>
        </a:prstGeom>
        <a:solidFill>
          <a:schemeClr val="bg1">
            <a:alpha val="8000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300" kern="1200" dirty="0" smtClean="0"/>
            <a:t> Prin urmare, efectele destrămării influențează întreaga fabrică de hârtie. </a:t>
          </a:r>
          <a:endParaRPr lang="ro-RO" sz="2300" kern="1200" dirty="0"/>
        </a:p>
      </dsp:txBody>
      <dsp:txXfrm>
        <a:off x="3581406" y="600767"/>
        <a:ext cx="3190875" cy="1914525"/>
      </dsp:txXfrm>
    </dsp:sp>
    <dsp:sp modelId="{B415A0F4-9105-4E9F-BFB0-17B8A296F5FF}">
      <dsp:nvSpPr>
        <dsp:cNvPr id="0" name=""/>
        <dsp:cNvSpPr/>
      </dsp:nvSpPr>
      <dsp:spPr>
        <a:xfrm>
          <a:off x="7019925" y="600767"/>
          <a:ext cx="3190875" cy="1914525"/>
        </a:xfrm>
        <a:prstGeom prst="rect">
          <a:avLst/>
        </a:prstGeom>
        <a:solidFill>
          <a:schemeClr val="bg1">
            <a:alpha val="8000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300" kern="1200" dirty="0" smtClean="0"/>
            <a:t>Există diferite tipuri de hidrapulpere disponibile, fiecare având propriile avantaje.</a:t>
          </a:r>
          <a:endParaRPr lang="ro-RO" sz="2300" kern="1200" dirty="0"/>
        </a:p>
      </dsp:txBody>
      <dsp:txXfrm>
        <a:off x="7019925" y="600767"/>
        <a:ext cx="3190875" cy="1914525"/>
      </dsp:txXfrm>
    </dsp:sp>
    <dsp:sp modelId="{65C6EF57-B2BC-4DB3-80DD-C0AAEEE9F30A}">
      <dsp:nvSpPr>
        <dsp:cNvPr id="0" name=""/>
        <dsp:cNvSpPr/>
      </dsp:nvSpPr>
      <dsp:spPr>
        <a:xfrm>
          <a:off x="152396" y="2962979"/>
          <a:ext cx="3190875" cy="1914525"/>
        </a:xfrm>
        <a:prstGeom prst="rect">
          <a:avLst/>
        </a:prstGeom>
        <a:solidFill>
          <a:schemeClr val="bg1">
            <a:alpha val="8000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300" kern="1200" dirty="0" smtClean="0"/>
            <a:t>Pentru producția de hârtie brună, în general, se folosesc hidrapulpere cu consistență scăzută,</a:t>
          </a:r>
          <a:endParaRPr lang="ro-RO" sz="2300" kern="1200" dirty="0"/>
        </a:p>
      </dsp:txBody>
      <dsp:txXfrm>
        <a:off x="152396" y="2962979"/>
        <a:ext cx="3190875" cy="1914525"/>
      </dsp:txXfrm>
    </dsp:sp>
    <dsp:sp modelId="{45F2163A-67E2-4863-8DC0-A0E218994138}">
      <dsp:nvSpPr>
        <dsp:cNvPr id="0" name=""/>
        <dsp:cNvSpPr/>
      </dsp:nvSpPr>
      <dsp:spPr>
        <a:xfrm>
          <a:off x="3581406" y="2962979"/>
          <a:ext cx="3190875" cy="1914525"/>
        </a:xfrm>
        <a:prstGeom prst="rect">
          <a:avLst/>
        </a:prstGeom>
        <a:solidFill>
          <a:schemeClr val="bg1">
            <a:alpha val="8000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300" kern="1200" dirty="0" smtClean="0"/>
            <a:t>dar de curând au fost instalate și mai multe hidrapulpere.</a:t>
          </a:r>
          <a:endParaRPr lang="ro-RO" sz="2300" kern="1200" dirty="0"/>
        </a:p>
      </dsp:txBody>
      <dsp:txXfrm>
        <a:off x="3581406" y="2962979"/>
        <a:ext cx="3190875" cy="19145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A6BB2-502F-4505-AC8A-113481A4977B}">
      <dsp:nvSpPr>
        <dsp:cNvPr id="0" name=""/>
        <dsp:cNvSpPr/>
      </dsp:nvSpPr>
      <dsp:spPr>
        <a:xfrm rot="5400000">
          <a:off x="2225159" y="2270649"/>
          <a:ext cx="1322415" cy="150552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D5C9E-5874-4381-8436-EEDFF50A04C6}">
      <dsp:nvSpPr>
        <dsp:cNvPr id="0" name=""/>
        <dsp:cNvSpPr/>
      </dsp:nvSpPr>
      <dsp:spPr>
        <a:xfrm>
          <a:off x="990592" y="228596"/>
          <a:ext cx="2853614" cy="2126429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600" kern="1200" dirty="0" smtClean="0"/>
            <a:t>Procesul de dezintegrare continuă până când fasciculele de fibre sunt sparte şi fibrele individuale pot trece prin gaurile mici ale tamburului rotativ.</a:t>
          </a:r>
          <a:endParaRPr lang="ro-RO" sz="1600" kern="1200" dirty="0"/>
        </a:p>
      </dsp:txBody>
      <dsp:txXfrm>
        <a:off x="1094414" y="332418"/>
        <a:ext cx="2645970" cy="1918785"/>
      </dsp:txXfrm>
    </dsp:sp>
    <dsp:sp modelId="{3D1DE781-B626-4822-8653-E9DEC72EF894}">
      <dsp:nvSpPr>
        <dsp:cNvPr id="0" name=""/>
        <dsp:cNvSpPr/>
      </dsp:nvSpPr>
      <dsp:spPr>
        <a:xfrm>
          <a:off x="4578475" y="459338"/>
          <a:ext cx="1619103" cy="1259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D901B6-901B-4E12-AEBE-8D48DE727398}">
      <dsp:nvSpPr>
        <dsp:cNvPr id="0" name=""/>
        <dsp:cNvSpPr/>
      </dsp:nvSpPr>
      <dsp:spPr>
        <a:xfrm rot="5400000">
          <a:off x="5273158" y="4175642"/>
          <a:ext cx="1322415" cy="150552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6">
            <a:tint val="50000"/>
            <a:hueOff val="0"/>
            <a:satOff val="0"/>
            <a:lumOff val="1544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EF56C-8CB7-4BF3-8614-70257092F5A3}">
      <dsp:nvSpPr>
        <dsp:cNvPr id="0" name=""/>
        <dsp:cNvSpPr/>
      </dsp:nvSpPr>
      <dsp:spPr>
        <a:xfrm>
          <a:off x="3962394" y="2057393"/>
          <a:ext cx="3021267" cy="2175903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600" kern="1200" dirty="0" smtClean="0"/>
            <a:t>După spargere (dezintegrare), hârtia reciclată se deplasează înainte, în zona de sortare. Aici, pasta este diluată până la o consistență de aprox. 3-6%. </a:t>
          </a:r>
          <a:endParaRPr lang="ro-RO" sz="1600" kern="1200" dirty="0"/>
        </a:p>
      </dsp:txBody>
      <dsp:txXfrm>
        <a:off x="4068632" y="2163631"/>
        <a:ext cx="2808791" cy="1963427"/>
      </dsp:txXfrm>
    </dsp:sp>
    <dsp:sp modelId="{52E65BE1-45DB-4982-BA79-2546FC105C2D}">
      <dsp:nvSpPr>
        <dsp:cNvPr id="0" name=""/>
        <dsp:cNvSpPr/>
      </dsp:nvSpPr>
      <dsp:spPr>
        <a:xfrm>
          <a:off x="6658619" y="2518591"/>
          <a:ext cx="1619103" cy="1259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F32726-E292-4E35-9D29-1AA6629E7E75}">
      <dsp:nvSpPr>
        <dsp:cNvPr id="0" name=""/>
        <dsp:cNvSpPr/>
      </dsp:nvSpPr>
      <dsp:spPr>
        <a:xfrm>
          <a:off x="7086600" y="3962395"/>
          <a:ext cx="3207798" cy="2406165"/>
        </a:xfrm>
        <a:prstGeom prst="roundRect">
          <a:avLst>
            <a:gd name="adj" fmla="val 1667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600" kern="1200" dirty="0" smtClean="0"/>
            <a:t>Procesul de dezintegrare continuă până când fasciculele de fibre sunt sparte şi fibrele individuale pot trece prin gaurile mici ale tamburului rotativ.</a:t>
          </a:r>
          <a:endParaRPr lang="ro-RO" sz="1600" kern="1200" dirty="0"/>
        </a:p>
      </dsp:txBody>
      <dsp:txXfrm>
        <a:off x="7204080" y="4079875"/>
        <a:ext cx="2972838" cy="2171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1/30/2023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1/30/2023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8246" y="1828800"/>
            <a:ext cx="9220200" cy="2147926"/>
          </a:xfrm>
        </p:spPr>
        <p:txBody>
          <a:bodyPr anchor="ctr">
            <a:normAutofit/>
          </a:bodyPr>
          <a:lstStyle>
            <a:lvl1pPr algn="ctr">
              <a:defRPr sz="4400" cap="all" normalizeH="0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8246" y="4063998"/>
            <a:ext cx="9220200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07869" y="482602"/>
            <a:ext cx="6602281" cy="5842001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669581">
              <a:defRPr baseline="0"/>
            </a:lvl6pPr>
            <a:lvl7pPr marL="2669581">
              <a:defRPr baseline="0"/>
            </a:lvl7pPr>
            <a:lvl8pPr marL="2669581">
              <a:defRPr baseline="0"/>
            </a:lvl8pPr>
            <a:lvl9pPr marL="2669581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40043" y="685800"/>
            <a:ext cx="1843982" cy="558800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163" y="685800"/>
            <a:ext cx="9040045" cy="558800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163" y="1803401"/>
            <a:ext cx="10360501" cy="447040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2"/>
            <a:ext cx="9751060" cy="1992597"/>
          </a:xfrm>
        </p:spPr>
        <p:txBody>
          <a:bodyPr anchor="b" anchorCtr="0">
            <a:noAutofit/>
          </a:bodyPr>
          <a:lstStyle>
            <a:lvl1pPr algn="ctr">
              <a:defRPr sz="4400" b="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632200"/>
            <a:ext cx="975106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162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 baseline="0"/>
            </a:lvl6pPr>
            <a:lvl7pPr marL="2669581">
              <a:defRPr sz="1400" baseline="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2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162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7559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507868" y="482602"/>
            <a:ext cx="6602280" cy="584200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134" y="1905000"/>
            <a:ext cx="5180251" cy="17272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6093594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07870" y="482601"/>
            <a:ext cx="5077859" cy="5862706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9134" y="3733800"/>
            <a:ext cx="5180251" cy="172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3" y="1803401"/>
            <a:ext cx="10360501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163" y="6375400"/>
            <a:ext cx="7414869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5324" y="6375400"/>
            <a:ext cx="142203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B9B9059-F1D6-41D0-95CF-D21CAA096B3A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1760" y="6375400"/>
            <a:ext cx="832903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4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5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2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6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" y="725189"/>
            <a:ext cx="12186960" cy="540762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7012" y="990600"/>
            <a:ext cx="3352800" cy="2133600"/>
          </a:xfrm>
          <a:prstGeom prst="round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Săptămâna </a:t>
            </a:r>
            <a:r>
              <a:rPr lang="en-US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2</a:t>
            </a:r>
            <a:r>
              <a:rPr lang="ro-RO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ro-RO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de curs</a:t>
            </a:r>
          </a:p>
          <a:p>
            <a:pPr algn="ctr"/>
            <a:r>
              <a:rPr lang="ro-RO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D.S Smith Paper</a:t>
            </a:r>
          </a:p>
          <a:p>
            <a:pPr algn="ctr"/>
            <a:r>
              <a:rPr lang="ro-RO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Zărnești</a:t>
            </a:r>
          </a:p>
          <a:p>
            <a:pPr algn="ctr"/>
            <a:r>
              <a:rPr lang="ro-RO" sz="32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Bloj Antonio</a:t>
            </a:r>
            <a:endParaRPr lang="ro-RO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679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30244872"/>
              </p:ext>
            </p:extLst>
          </p:nvPr>
        </p:nvGraphicFramePr>
        <p:xfrm>
          <a:off x="608012" y="1295400"/>
          <a:ext cx="48768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67565137"/>
              </p:ext>
            </p:extLst>
          </p:nvPr>
        </p:nvGraphicFramePr>
        <p:xfrm>
          <a:off x="5637212" y="1600200"/>
          <a:ext cx="60960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97800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6212" y="1049317"/>
            <a:ext cx="92964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o-RO" dirty="0" smtClean="0"/>
              <a:t>HydraPulper-ul se ocupă cu destrămarea celulozei.</a:t>
            </a:r>
          </a:p>
          <a:p>
            <a:pPr algn="ctr">
              <a:lnSpc>
                <a:spcPct val="150000"/>
              </a:lnSpc>
            </a:pPr>
            <a:r>
              <a:rPr lang="ro-RO" dirty="0" smtClean="0"/>
              <a:t>Rezultatul destrămării acesteia depinde de următorii factori</a:t>
            </a:r>
            <a:r>
              <a:rPr lang="en-US" dirty="0" smtClean="0"/>
              <a:t>:</a:t>
            </a:r>
            <a:endParaRPr lang="ro-RO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454283" y="2176581"/>
            <a:ext cx="3962400" cy="42625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ro-RO" sz="2800" dirty="0" smtClean="0">
                <a:latin typeface="Agency FB" panose="020B0503020202020204" pitchFamily="34" charset="0"/>
              </a:rPr>
              <a:t>Timp de Destrămare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ro-RO" sz="2800" dirty="0" smtClean="0">
                <a:latin typeface="Agency FB" panose="020B0503020202020204" pitchFamily="34" charset="0"/>
              </a:rPr>
              <a:t>Viteza Rotorului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ro-RO" sz="2800" dirty="0" smtClean="0">
                <a:latin typeface="Agency FB" panose="020B0503020202020204" pitchFamily="34" charset="0"/>
              </a:rPr>
              <a:t>Consistență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ro-RO" sz="2800" dirty="0" smtClean="0">
                <a:latin typeface="Agency FB" panose="020B0503020202020204" pitchFamily="34" charset="0"/>
              </a:rPr>
              <a:t>Tip de Materie Primă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ro-RO" sz="2800" dirty="0" smtClean="0">
                <a:latin typeface="Agency FB" panose="020B0503020202020204" pitchFamily="34" charset="0"/>
              </a:rPr>
              <a:t>Tipul Rotorului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8612" y="2322711"/>
            <a:ext cx="5334000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o-RO" sz="2800" dirty="0" smtClean="0">
                <a:latin typeface="Agency FB" panose="020B0503020202020204" pitchFamily="34" charset="0"/>
              </a:rPr>
              <a:t>Temperatura de procesare -</a:t>
            </a:r>
            <a:r>
              <a:rPr lang="en-US" sz="2800" dirty="0" smtClean="0">
                <a:latin typeface="Agency FB" panose="020B0503020202020204" pitchFamily="34" charset="0"/>
              </a:rPr>
              <a:t>&gt; </a:t>
            </a:r>
            <a:r>
              <a:rPr lang="ro-RO" sz="2800" dirty="0" smtClean="0">
                <a:latin typeface="Agency FB" panose="020B0503020202020204" pitchFamily="34" charset="0"/>
              </a:rPr>
              <a:t>factorul de cost utilizat mai mult în destrămarea în șarjă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ro-RO" sz="2800" dirty="0" smtClean="0">
                <a:latin typeface="Agency FB" panose="020B0503020202020204" pitchFamily="34" charset="0"/>
              </a:rPr>
              <a:t>Substanțe chimice ( dacă este cazul ) </a:t>
            </a:r>
            <a:r>
              <a:rPr lang="en-US" sz="2800" dirty="0" smtClean="0">
                <a:latin typeface="Agency FB" panose="020B0503020202020204" pitchFamily="34" charset="0"/>
              </a:rPr>
              <a:t>-&gt;</a:t>
            </a:r>
            <a:r>
              <a:rPr lang="ro-RO" sz="2800" dirty="0" smtClean="0">
                <a:latin typeface="Agency FB" panose="020B0503020202020204" pitchFamily="34" charset="0"/>
              </a:rPr>
              <a:t> factorul cost, de obicei pentru hârtie grafică</a:t>
            </a:r>
            <a:endParaRPr lang="ro-RO" sz="2800" dirty="0" smtClean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72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89212" y="685800"/>
            <a:ext cx="6901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3600" dirty="0" smtClean="0">
                <a:latin typeface="Castellar" panose="020A0402060406010301" pitchFamily="18" charset="0"/>
              </a:rPr>
              <a:t>Destramarea </a:t>
            </a:r>
            <a:r>
              <a:rPr lang="ro-RO" sz="3600" dirty="0">
                <a:latin typeface="Castellar" panose="020A0402060406010301" pitchFamily="18" charset="0"/>
              </a:rPr>
              <a:t>celulozei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18032195"/>
              </p:ext>
            </p:extLst>
          </p:nvPr>
        </p:nvGraphicFramePr>
        <p:xfrm>
          <a:off x="1751012" y="1350617"/>
          <a:ext cx="10210800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8990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06499108"/>
              </p:ext>
            </p:extLst>
          </p:nvPr>
        </p:nvGraphicFramePr>
        <p:xfrm>
          <a:off x="455612" y="152400"/>
          <a:ext cx="112776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2579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838200"/>
            <a:ext cx="10058400" cy="485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21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imson landscape design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F03460512.potx" id="{FAD57A1D-FD3F-410E-BC16-DC0572F34EA3}" vid="{8B1535A0-4296-40FA-BB7E-C6BB75A63359}"/>
    </a:ext>
  </a:extLst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Crimson landscape design slides</Template>
  <TotalTime>84</TotalTime>
  <Words>211</Words>
  <Application>Microsoft Office PowerPoint</Application>
  <PresentationFormat>Custom</PresentationFormat>
  <Paragraphs>24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Agency FB</vt:lpstr>
      <vt:lpstr>Arabic Typesetting</vt:lpstr>
      <vt:lpstr>Arial</vt:lpstr>
      <vt:lpstr>Cambria</vt:lpstr>
      <vt:lpstr>Castellar</vt:lpstr>
      <vt:lpstr>Century Gothic</vt:lpstr>
      <vt:lpstr>Crimson landscape design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Antonio</dc:creator>
  <cp:lastModifiedBy>Antonio</cp:lastModifiedBy>
  <cp:revision>6</cp:revision>
  <dcterms:created xsi:type="dcterms:W3CDTF">2023-01-30T19:34:02Z</dcterms:created>
  <dcterms:modified xsi:type="dcterms:W3CDTF">2023-01-30T20:58:50Z</dcterms:modified>
</cp:coreProperties>
</file>